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9144000" cx="16256000"/>
  <p:notesSz cx="16256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ghxzgsCzxwmOJwqRe864XWfgD9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2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:notes"/>
          <p:cNvSpPr txBox="1"/>
          <p:nvPr>
            <p:ph idx="1" type="body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:notes"/>
          <p:cNvSpPr/>
          <p:nvPr>
            <p:ph idx="2" type="sldImg"/>
          </p:nvPr>
        </p:nvSpPr>
        <p:spPr>
          <a:xfrm>
            <a:off x="2709875" y="685800"/>
            <a:ext cx="10837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0"/>
          <p:cNvSpPr txBox="1"/>
          <p:nvPr>
            <p:ph type="title"/>
          </p:nvPr>
        </p:nvSpPr>
        <p:spPr>
          <a:xfrm>
            <a:off x="1168781" y="2679700"/>
            <a:ext cx="13918437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FBD1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/>
          <p:nvPr>
            <p:ph type="ctrTitle"/>
          </p:nvPr>
        </p:nvSpPr>
        <p:spPr>
          <a:xfrm>
            <a:off x="2248154" y="198120"/>
            <a:ext cx="11759691" cy="4638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0">
                <a:solidFill>
                  <a:srgbClr val="FBD13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" type="subTitle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1168781" y="2679700"/>
            <a:ext cx="13918437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FBD1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656335" y="3416300"/>
            <a:ext cx="14943327" cy="3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FBD1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1168781" y="2679700"/>
            <a:ext cx="13918437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FBD1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2" type="body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/>
          <p:nvPr/>
        </p:nvSpPr>
        <p:spPr>
          <a:xfrm>
            <a:off x="0" y="0"/>
            <a:ext cx="16256000" cy="9144000"/>
          </a:xfrm>
          <a:custGeom>
            <a:rect b="b" l="l" r="r" t="t"/>
            <a:pathLst>
              <a:path extrusionOk="0" h="9144000" w="16256000">
                <a:moveTo>
                  <a:pt x="0" y="9144000"/>
                </a:moveTo>
                <a:lnTo>
                  <a:pt x="16256000" y="9144000"/>
                </a:lnTo>
                <a:lnTo>
                  <a:pt x="16256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1B7B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29"/>
          <p:cNvSpPr txBox="1"/>
          <p:nvPr>
            <p:ph type="title"/>
          </p:nvPr>
        </p:nvSpPr>
        <p:spPr>
          <a:xfrm>
            <a:off x="1168781" y="2679700"/>
            <a:ext cx="13918437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rgbClr val="FBD1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9"/>
          <p:cNvSpPr txBox="1"/>
          <p:nvPr>
            <p:ph idx="1" type="body"/>
          </p:nvPr>
        </p:nvSpPr>
        <p:spPr>
          <a:xfrm>
            <a:off x="656335" y="3416300"/>
            <a:ext cx="14943327" cy="3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rgbClr val="FBD1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0" type="dt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2" type="sldNum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2336800" y="2667000"/>
            <a:ext cx="11887200" cy="84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latin typeface="Trebuchet MS"/>
                <a:ea typeface="Trebuchet MS"/>
                <a:cs typeface="Trebuchet MS"/>
                <a:sym typeface="Trebuchet MS"/>
              </a:rPr>
              <a:t>Trends in Front End development</a:t>
            </a:r>
            <a:endParaRPr sz="5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" name="Google Shape;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253" y="7924800"/>
            <a:ext cx="6953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/>
          <p:nvPr>
            <p:ph type="ctrTitle"/>
          </p:nvPr>
        </p:nvSpPr>
        <p:spPr>
          <a:xfrm>
            <a:off x="2248154" y="198120"/>
            <a:ext cx="1175969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/>
              <a:t>Test</a:t>
            </a:r>
            <a:endParaRPr sz="6600"/>
          </a:p>
        </p:txBody>
      </p:sp>
      <p:pic>
        <p:nvPicPr>
          <p:cNvPr id="106" name="Google Shape;1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8400" y="1249174"/>
            <a:ext cx="9154135" cy="618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/>
          <p:nvPr>
            <p:ph type="ctrTitle"/>
          </p:nvPr>
        </p:nvSpPr>
        <p:spPr>
          <a:xfrm>
            <a:off x="2248154" y="198120"/>
            <a:ext cx="1175969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/>
              <a:t>Test</a:t>
            </a:r>
            <a:endParaRPr sz="6600"/>
          </a:p>
        </p:txBody>
      </p:sp>
      <p:pic>
        <p:nvPicPr>
          <p:cNvPr id="113" name="Google Shape;11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1" y="1371600"/>
            <a:ext cx="11594844" cy="581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/>
          <p:nvPr>
            <p:ph type="ctrTitle"/>
          </p:nvPr>
        </p:nvSpPr>
        <p:spPr>
          <a:xfrm>
            <a:off x="2248154" y="198120"/>
            <a:ext cx="1175969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Compare</a:t>
            </a:r>
            <a:endParaRPr sz="4800"/>
          </a:p>
        </p:txBody>
      </p:sp>
      <p:pic>
        <p:nvPicPr>
          <p:cNvPr id="120" name="Google Shape;1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4" y="7962339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1167" y="1202923"/>
            <a:ext cx="10253661" cy="649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ctrTitle"/>
          </p:nvPr>
        </p:nvSpPr>
        <p:spPr>
          <a:xfrm>
            <a:off x="1117600" y="556846"/>
            <a:ext cx="1289024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2008 – HTML5 Application</a:t>
            </a:r>
            <a:endParaRPr sz="4400"/>
          </a:p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1117600" y="2286001"/>
            <a:ext cx="1440180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January 2008 – Working Draft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October 2014 – W3C 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Key points: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BD132"/>
              </a:buClr>
              <a:buSzPts val="4000"/>
              <a:buFont typeface="Arial"/>
              <a:buChar char="-"/>
            </a:pPr>
            <a:r>
              <a:rPr lang="en-US" sz="4000"/>
              <a:t>Multiple new APIs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BD132"/>
              </a:buClr>
              <a:buSzPts val="4000"/>
              <a:buFont typeface="Arial"/>
              <a:buChar char="-"/>
            </a:pPr>
            <a:r>
              <a:rPr lang="en-US" sz="4000"/>
              <a:t>Media support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BD132"/>
              </a:buClr>
              <a:buSzPts val="4000"/>
              <a:buFont typeface="Arial"/>
              <a:buChar char="-"/>
            </a:pPr>
            <a:r>
              <a:rPr i="1" lang="en-US" sz="4000"/>
              <a:t>RIA becomes obsolete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BD132"/>
              </a:buClr>
              <a:buSzPts val="4000"/>
              <a:buFont typeface="Arial"/>
              <a:buChar char="-"/>
            </a:pPr>
            <a:r>
              <a:rPr i="1" lang="en-US" sz="4000"/>
              <a:t>SPA boom has started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000"/>
          </a:p>
        </p:txBody>
      </p:sp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5" y="80010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9619" y="381000"/>
            <a:ext cx="7876756" cy="73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ctrTitle"/>
          </p:nvPr>
        </p:nvSpPr>
        <p:spPr>
          <a:xfrm>
            <a:off x="1117600" y="556846"/>
            <a:ext cx="128902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WHO IS FRONT-END DEVELOPER?</a:t>
            </a:r>
            <a:endParaRPr sz="4800"/>
          </a:p>
        </p:txBody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883" y="1676400"/>
            <a:ext cx="9235975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2200" y="914400"/>
            <a:ext cx="85344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8030" y="838200"/>
            <a:ext cx="8999936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5000" y="381000"/>
            <a:ext cx="9525000" cy="716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1136" y="2514600"/>
            <a:ext cx="10058400" cy="300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>
            <p:ph type="title"/>
          </p:nvPr>
        </p:nvSpPr>
        <p:spPr>
          <a:xfrm>
            <a:off x="4546600" y="609600"/>
            <a:ext cx="6857999" cy="2228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Trebuchet MS"/>
                <a:ea typeface="Trebuchet MS"/>
                <a:cs typeface="Trebuchet MS"/>
                <a:sym typeface="Trebuchet MS"/>
              </a:rPr>
              <a:t>WEB STARTED</a:t>
            </a:r>
            <a:br>
              <a:rPr lang="en-US" sz="7200">
                <a:latin typeface="Trebuchet MS"/>
                <a:ea typeface="Trebuchet MS"/>
                <a:cs typeface="Trebuchet MS"/>
                <a:sym typeface="Trebuchet MS"/>
              </a:rPr>
            </a:br>
            <a:endParaRPr sz="7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" name="Google Shape;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0" y="8131629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200" y="2209800"/>
            <a:ext cx="5181898" cy="4360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ctrTitle"/>
          </p:nvPr>
        </p:nvSpPr>
        <p:spPr>
          <a:xfrm>
            <a:off x="1117600" y="556846"/>
            <a:ext cx="128902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Google Cloud Global Cache</a:t>
            </a:r>
            <a:endParaRPr sz="4800"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7200" y="1657405"/>
            <a:ext cx="12469446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7000" y="1600200"/>
            <a:ext cx="8006729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ctrTitle"/>
          </p:nvPr>
        </p:nvSpPr>
        <p:spPr>
          <a:xfrm>
            <a:off x="2248154" y="198120"/>
            <a:ext cx="1175969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Reactive Programming?</a:t>
            </a:r>
            <a:endParaRPr sz="4800"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3400" y="1295400"/>
            <a:ext cx="13030813" cy="568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ctrTitle"/>
          </p:nvPr>
        </p:nvSpPr>
        <p:spPr>
          <a:xfrm>
            <a:off x="2248154" y="198120"/>
            <a:ext cx="1175969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Single Page App</a:t>
            </a:r>
            <a:endParaRPr sz="4800"/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698" y="1112766"/>
            <a:ext cx="12420600" cy="64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ctrTitle"/>
          </p:nvPr>
        </p:nvSpPr>
        <p:spPr>
          <a:xfrm>
            <a:off x="2248152" y="3124200"/>
            <a:ext cx="11759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Demo</a:t>
            </a:r>
            <a:endParaRPr sz="7200"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7798" y="762000"/>
            <a:ext cx="10820400" cy="664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7800" y="838200"/>
            <a:ext cx="11125201" cy="655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ctrTitle"/>
          </p:nvPr>
        </p:nvSpPr>
        <p:spPr>
          <a:xfrm>
            <a:off x="2248152" y="3048000"/>
            <a:ext cx="11759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/>
              <a:t>Q/A</a:t>
            </a:r>
            <a:endParaRPr sz="7200"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ctrTitle"/>
          </p:nvPr>
        </p:nvSpPr>
        <p:spPr>
          <a:xfrm>
            <a:off x="2248154" y="198120"/>
            <a:ext cx="1175969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C000"/>
                </a:solidFill>
              </a:rPr>
              <a:t>1991</a:t>
            </a:r>
            <a:endParaRPr sz="6600">
              <a:solidFill>
                <a:srgbClr val="FFC000"/>
              </a:solidFill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0" y="1600200"/>
            <a:ext cx="11277600" cy="566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3708400" y="533400"/>
            <a:ext cx="6334125" cy="2228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Trebuchet MS"/>
                <a:ea typeface="Trebuchet MS"/>
                <a:cs typeface="Trebuchet MS"/>
                <a:sym typeface="Trebuchet MS"/>
              </a:rPr>
              <a:t>1991</a:t>
            </a:r>
            <a:br>
              <a:rPr lang="en-US" sz="7200">
                <a:latin typeface="Trebuchet MS"/>
                <a:ea typeface="Trebuchet MS"/>
                <a:cs typeface="Trebuchet MS"/>
                <a:sym typeface="Trebuchet MS"/>
              </a:rPr>
            </a:br>
            <a:endParaRPr sz="7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0" y="8131629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693" y="1647807"/>
            <a:ext cx="8060937" cy="6019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0" y="8131629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562" y="990600"/>
            <a:ext cx="4267200" cy="65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1651001" y="533400"/>
            <a:ext cx="7848600" cy="1828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latin typeface="Trebuchet MS"/>
                <a:ea typeface="Trebuchet MS"/>
                <a:cs typeface="Trebuchet MS"/>
                <a:sym typeface="Trebuchet MS"/>
              </a:rPr>
              <a:t>1995</a:t>
            </a:r>
            <a:br>
              <a:rPr lang="en-US" sz="3200"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3200">
                <a:latin typeface="Trebuchet MS"/>
                <a:ea typeface="Trebuchet MS"/>
                <a:cs typeface="Trebuchet MS"/>
                <a:sym typeface="Trebuchet MS"/>
              </a:rPr>
            </a:b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0" y="8131629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000" y="1600200"/>
            <a:ext cx="4419600" cy="610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3600" y="1600200"/>
            <a:ext cx="7624752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1098" y="838200"/>
            <a:ext cx="3733800" cy="644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ctrTitle"/>
          </p:nvPr>
        </p:nvSpPr>
        <p:spPr>
          <a:xfrm>
            <a:off x="2248154" y="198120"/>
            <a:ext cx="1175969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1996</a:t>
            </a:r>
            <a:endParaRPr sz="6000"/>
          </a:p>
        </p:txBody>
      </p:sp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600" y="1121450"/>
            <a:ext cx="6231728" cy="64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ctrTitle"/>
          </p:nvPr>
        </p:nvSpPr>
        <p:spPr>
          <a:xfrm>
            <a:off x="2248154" y="198120"/>
            <a:ext cx="117596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Sematic Web Markup</a:t>
            </a:r>
            <a:endParaRPr sz="5400"/>
          </a:p>
        </p:txBody>
      </p:sp>
      <p:pic>
        <p:nvPicPr>
          <p:cNvPr id="99" name="Google Shape;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336" y="7696200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8369" y="1828800"/>
            <a:ext cx="11580197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3C64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2019-03-15T22:40:23Z</dcterms:created>
</cp:coreProperties>
</file>